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9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556792"/>
            <a:ext cx="6172200" cy="189436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СЛОЖНЫЕ ТЕХНИЧЕСКИЕ СИСТЕМЫ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79695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Техническая система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7704856" cy="32403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Техническая система — искусственно созданная система, предназначенная для удовлетворения определенной потребности, существующая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как изделие производства,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как устройство, потенциально готовое совершить полезный эффект,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как процесс взаимодействия с компонентами окружающей среды, в результате которого образуется полезный эффект.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http://distkontrol.ru/images/asu-tp/image0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293096"/>
            <a:ext cx="2436245" cy="1800200"/>
          </a:xfrm>
          <a:prstGeom prst="rect">
            <a:avLst/>
          </a:prstGeom>
          <a:noFill/>
        </p:spPr>
      </p:pic>
      <p:pic>
        <p:nvPicPr>
          <p:cNvPr id="9220" name="Picture 4" descr="http://myauto.jofo.me/data/userfiles/4988/images/480484-car_technical_syst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221088"/>
            <a:ext cx="2376264" cy="1675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 технические системы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340768"/>
            <a:ext cx="7467600" cy="4873752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Сложной технической системой мы будем называть систему, имеющую: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сложное устройство - сложную многокомпонентную структуру, которая порождает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многорежимность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работы,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сложное поведение, часто под воздействием случайных возмущений в том числе изменяющих структуру, с множеством различных режимов работы, при которых взаимодействие структурных частей изменяется,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 технические системы управляются от совокупности ЦВМ, объединенных в вычислительную сеть.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03848" y="404664"/>
            <a:ext cx="5328592" cy="590465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К сложным техническим системам, созданных в настоящее время человеком, относятся радиоэлектронные системы устройства, служащие для передачи и преобразования информации; автомобили; котлы, в состав которых входит несколько тысяч деталей и узлов, имеющих как групповые, так и индивидуальные технические и технологические признаки; промысловые нефтепроводы; магистральные трубопроводы; буровые установки.</a:t>
            </a:r>
            <a:endParaRPr lang="ru-RU" dirty="0"/>
          </a:p>
        </p:txBody>
      </p:sp>
      <p:pic>
        <p:nvPicPr>
          <p:cNvPr id="4" name="Picture 5" descr="https://go4.imgsmail.ru/imgpreview?key=560f0fa696d0f112&amp;mb=imgdb_preview_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115">
            <a:off x="755576" y="3861048"/>
            <a:ext cx="2049016" cy="2049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 descr="http://pk.chsu.ru/upload/iblock/802/upravlenie-v-tekhnicheskikh-sistemak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82667">
            <a:off x="467544" y="1268760"/>
            <a:ext cx="2592288" cy="1671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5050904" cy="60692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При создании сложных технических систем предприятие постоянно решает основную задачу, стоящую перед ним - Как обеспечить качество и конкурентоспособность выпускаемых изделий.</a:t>
            </a:r>
          </a:p>
          <a:p>
            <a:pPr algn="just"/>
            <a:r>
              <a:rPr lang="ru-RU" dirty="0" smtClean="0"/>
              <a:t>Составляющие элементы сложных технических систем могут соединяться между собой последовательным, параллельным или комбинированным способами.</a:t>
            </a:r>
          </a:p>
          <a:p>
            <a:pPr algn="just"/>
            <a:r>
              <a:rPr lang="ru-RU" dirty="0" smtClean="0"/>
              <a:t>При проектировании сложных технических систем удается, как правило, разбить систему некоторым естественным образом на отдельные относительно независимые подсистемы.</a:t>
            </a:r>
          </a:p>
          <a:p>
            <a:endParaRPr lang="ru-RU" dirty="0"/>
          </a:p>
        </p:txBody>
      </p:sp>
      <p:pic>
        <p:nvPicPr>
          <p:cNvPr id="6146" name="Picture 2" descr="http://jrepair.ru/media/k2/items/cache/73c564de315ae81db9aaa50a11f02581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52381">
            <a:off x="5681599" y="852881"/>
            <a:ext cx="3024336" cy="15121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8" name="Picture 4" descr="https://postupi.online/images/images275/07/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67327">
            <a:off x="5729856" y="3849029"/>
            <a:ext cx="2804371" cy="15602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7467600" cy="4873752"/>
          </a:xfrm>
        </p:spPr>
        <p:txBody>
          <a:bodyPr/>
          <a:lstStyle/>
          <a:p>
            <a:r>
              <a:rPr lang="ru-RU" dirty="0" smtClean="0"/>
              <a:t>Газопровод - сложная техническая система, состоящая из элементов - компрессорных станций и линейной части. Отказы элементов газопровода приводят к снижению его пропускной способности</a:t>
            </a:r>
            <a:endParaRPr lang="ru-RU" dirty="0"/>
          </a:p>
        </p:txBody>
      </p:sp>
      <p:pic>
        <p:nvPicPr>
          <p:cNvPr id="5122" name="Picture 2" descr="https://ruposters-a.akamaihd.net/newslead/3/3a7ed3b5245a8183dfa41f0c2285d9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140968"/>
            <a:ext cx="3888432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https://newizv.ru/attachments/808a2b286e88d960f4abd9c35abc60b3c3b8d260/store/fill/780/440/9b20b009ee2d2aa4bc1092ac028081be55fed3828575fd1ae30c8d1b551e/2016-08-05-13-52v-parfinskom-rajone-pod-vodoj-prolozhat-gazoprov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348880"/>
            <a:ext cx="2808311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 descr="http://testsmart.ru/files/1402780095images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149080"/>
            <a:ext cx="2409825" cy="18954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548680"/>
            <a:ext cx="7467600" cy="4873752"/>
          </a:xfrm>
        </p:spPr>
        <p:txBody>
          <a:bodyPr/>
          <a:lstStyle/>
          <a:p>
            <a:pPr marL="273050" indent="354013" algn="just"/>
            <a:r>
              <a:rPr lang="ru-RU" dirty="0" smtClean="0"/>
              <a:t>Автомобили, являясь сложной технической системой, состоят из ряда подсистем - агрегатов, множества элементов - деталей и характеризуются многими свойствами. Свойства автомобилей и их характеристики являются предметом детального изучения инженеров, работающих не только в области проектирования, производства, но и эксплуатации и ремонта.</a:t>
            </a:r>
            <a:endParaRPr lang="ru-RU" dirty="0"/>
          </a:p>
        </p:txBody>
      </p:sp>
      <p:pic>
        <p:nvPicPr>
          <p:cNvPr id="4098" name="Picture 2" descr="http://mobiblio.ru/wp-content/uploads/2016/05/kakoe-avto-luchshe-vybrat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4149080"/>
            <a:ext cx="370844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http://isra.com/do/i/201209/1347644208.gif_bi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4862">
            <a:off x="899592" y="4149080"/>
            <a:ext cx="3180017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7467600" cy="4873752"/>
          </a:xfrm>
        </p:spPr>
        <p:txBody>
          <a:bodyPr/>
          <a:lstStyle/>
          <a:p>
            <a:pPr algn="just"/>
            <a:r>
              <a:rPr lang="ru-RU" dirty="0" smtClean="0"/>
              <a:t>Котлы - это сложные технические системы, в состав которых входит несколько тысяч деталей и узлов, имеющих как групповые, так и индивидуальные технические и технологические признаки. Поэтому их долговечность характеризуется элементными и системными признаками.</a:t>
            </a:r>
            <a:endParaRPr lang="ru-RU" dirty="0"/>
          </a:p>
        </p:txBody>
      </p:sp>
      <p:pic>
        <p:nvPicPr>
          <p:cNvPr id="3074" name="Picture 2" descr="http://spetsotoplenie.ru/wp-content/uploads/2016/08/7-34-300x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3319">
            <a:off x="5514776" y="2984077"/>
            <a:ext cx="2857500" cy="2409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 descr="http://activision.at.ua/4545/24pram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284984"/>
            <a:ext cx="2953055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8" name="Picture 6" descr="https://juristoff.com/images/analitics/diskyssiya/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1388" flipH="1">
            <a:off x="3635896" y="3356992"/>
            <a:ext cx="1664184" cy="936104"/>
          </a:xfrm>
          <a:prstGeom prst="rect">
            <a:avLst/>
          </a:prstGeom>
          <a:noFill/>
        </p:spPr>
      </p:pic>
      <p:pic>
        <p:nvPicPr>
          <p:cNvPr id="3080" name="Picture 8" descr="https://znatoktepla.ru/wp-content/uploads/2017/02/kak-topit-tverdotopl-kotel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431489">
            <a:off x="3851920" y="4365104"/>
            <a:ext cx="1412286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7467600" cy="4873752"/>
          </a:xfrm>
        </p:spPr>
        <p:txBody>
          <a:bodyPr/>
          <a:lstStyle/>
          <a:p>
            <a:pPr algn="just"/>
            <a:r>
              <a:rPr lang="ru-RU" dirty="0" smtClean="0"/>
              <a:t>В процессе эксплуатации сложные технические системы теряют частично работоспособность в результате отказов элементов, ухудшается качество функционирования и снижается выходной эффект системы, оцениваемый количеством произведенной продукции или вероятностью выполнения поставленной задачи в течение заданного интервала времени.</a:t>
            </a:r>
            <a:endParaRPr lang="ru-RU" dirty="0"/>
          </a:p>
        </p:txBody>
      </p:sp>
      <p:pic>
        <p:nvPicPr>
          <p:cNvPr id="1026" name="Picture 2" descr="http://umnodom.net/wp-content/uploads/2015/06/Chema-signalizac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94741">
            <a:off x="4590226" y="4063301"/>
            <a:ext cx="3495494" cy="17127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 descr="http://tms-ua.com/data/uploads/proizvo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82266">
            <a:off x="575611" y="4042272"/>
            <a:ext cx="3779994" cy="1526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</TotalTime>
  <Words>344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СЛОЖНЫЕ ТЕХНИЧЕСКИЕ СИСТЕМЫ</vt:lpstr>
      <vt:lpstr>Техническая система</vt:lpstr>
      <vt:lpstr>Сложные технические системы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СЛОЖНЫЕ ТЕХНИЧЕСКИЕ СИСТЕМЫ</dc:title>
  <dc:creator>Diana</dc:creator>
  <cp:lastModifiedBy>Анатолий Гольцев</cp:lastModifiedBy>
  <cp:revision>6</cp:revision>
  <dcterms:created xsi:type="dcterms:W3CDTF">2019-05-02T11:21:02Z</dcterms:created>
  <dcterms:modified xsi:type="dcterms:W3CDTF">2019-05-03T10:24:49Z</dcterms:modified>
</cp:coreProperties>
</file>